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1" r:id="rId4"/>
    <p:sldId id="257" r:id="rId5"/>
    <p:sldId id="270" r:id="rId6"/>
    <p:sldId id="260" r:id="rId7"/>
    <p:sldId id="263" r:id="rId8"/>
    <p:sldId id="264" r:id="rId9"/>
    <p:sldId id="268" r:id="rId10"/>
    <p:sldId id="269" r:id="rId11"/>
    <p:sldId id="265" r:id="rId12"/>
    <p:sldId id="266" r:id="rId13"/>
    <p:sldId id="267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Tiết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8. </a:t>
            </a:r>
            <a:b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dài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endParaRPr lang="en-US" sz="6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Hiennguyen.mint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0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: inch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183" y="2014194"/>
            <a:ext cx="3403297" cy="30204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416" y="2014194"/>
            <a:ext cx="4052349" cy="4052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54" y="2033110"/>
            <a:ext cx="3571444" cy="357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7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2198370"/>
            <a:ext cx="10058400" cy="393192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Bài</a:t>
            </a:r>
            <a:r>
              <a:rPr lang="en-US" sz="3600" dirty="0" smtClean="0"/>
              <a:t> 42 (</a:t>
            </a:r>
            <a:r>
              <a:rPr lang="en-US" sz="3600" dirty="0" err="1" smtClean="0"/>
              <a:t>sgk</a:t>
            </a:r>
            <a:r>
              <a:rPr lang="en-US" sz="3600" dirty="0" smtClean="0"/>
              <a:t>/119)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47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</a:t>
            </a:r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nhớ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endParaRPr lang="en-US" sz="4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sánh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3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tập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Bài</a:t>
            </a:r>
            <a:r>
              <a:rPr lang="en-US" sz="4400" b="1" dirty="0" smtClean="0"/>
              <a:t> 43, 44 </a:t>
            </a:r>
            <a:r>
              <a:rPr lang="en-US" sz="4400" b="1" dirty="0" err="1" smtClean="0"/>
              <a:t>sgk</a:t>
            </a:r>
            <a:r>
              <a:rPr lang="en-US" sz="4400" b="1" dirty="0" smtClean="0"/>
              <a:t>/119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13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65" y="5300331"/>
            <a:ext cx="10058400" cy="1227832"/>
          </a:xfrm>
        </p:spPr>
      </p:pic>
      <p:grpSp>
        <p:nvGrpSpPr>
          <p:cNvPr id="26" name="Group 25"/>
          <p:cNvGrpSpPr/>
          <p:nvPr/>
        </p:nvGrpSpPr>
        <p:grpSpPr>
          <a:xfrm>
            <a:off x="2443997" y="2312773"/>
            <a:ext cx="6308117" cy="1350109"/>
            <a:chOff x="1193695" y="2014193"/>
            <a:chExt cx="6308117" cy="1350109"/>
          </a:xfrm>
        </p:grpSpPr>
        <p:sp>
          <p:nvSpPr>
            <p:cNvPr id="4" name="Rectangle 3"/>
            <p:cNvSpPr/>
            <p:nvPr/>
          </p:nvSpPr>
          <p:spPr>
            <a:xfrm>
              <a:off x="1239328" y="2014194"/>
              <a:ext cx="6262484" cy="13501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2385848" y="2014194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352800" y="2014194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325331" y="2016848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296293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268528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392494" y="2014193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93695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0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37798" y="2157369"/>
              <a:ext cx="1294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ysClr val="windowText" lastClr="000000"/>
                  </a:solidFill>
                </a:rPr>
                <a:t>1 cm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07564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62303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3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43831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4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537" y="213900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5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00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CHƠI: NHANH TAY NHANH MẮT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07" y="2014194"/>
            <a:ext cx="11051876" cy="39319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đọc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LẦN LƯỢT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ra.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quà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04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 flipH="1">
            <a:off x="5635689" y="2649895"/>
            <a:ext cx="334845" cy="33484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49290" y="3750906"/>
            <a:ext cx="12341290" cy="933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342225" y="4348065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433665" y="4383522"/>
            <a:ext cx="8453534" cy="559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23118" y="2183363"/>
            <a:ext cx="223935" cy="2239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60432" y="2118047"/>
            <a:ext cx="223935" cy="22393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79102" y="2233748"/>
            <a:ext cx="4749282" cy="653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658516" y="5141168"/>
            <a:ext cx="317241" cy="3172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0" y="5208829"/>
            <a:ext cx="12258577" cy="181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677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00"/>
                            </p:stCondLst>
                            <p:childTnLst>
                              <p:par>
                                <p:cTn id="1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5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25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6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1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00"/>
                            </p:stCondLst>
                            <p:childTnLst>
                              <p:par>
                                <p:cTn id="3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600"/>
                            </p:stCondLst>
                            <p:childTnLst>
                              <p:par>
                                <p:cTn id="39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1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6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100"/>
                            </p:stCondLst>
                            <p:childTnLst>
                              <p:par>
                                <p:cTn id="5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600"/>
                            </p:stCondLst>
                            <p:childTnLst>
                              <p:par>
                                <p:cTn id="56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1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6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6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1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6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100"/>
                            </p:stCondLst>
                            <p:childTnLst>
                              <p:par>
                                <p:cTn id="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35" y="272331"/>
            <a:ext cx="10058400" cy="1371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6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6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975675" y="3223647"/>
            <a:ext cx="48463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943726" y="3144253"/>
            <a:ext cx="136358" cy="1363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92842" y="3223647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7820056" y="3155067"/>
            <a:ext cx="137160" cy="13716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92342" y="3333190"/>
            <a:ext cx="38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671" y="3310358"/>
            <a:ext cx="10058400" cy="12278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28825" y="4947038"/>
            <a:ext cx="6232796" cy="1469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dài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 cm.  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AB = 15 cm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8432" y="1725217"/>
            <a:ext cx="5371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https://www.youtube.com/watch?v=VzW2sdCe228</a:t>
            </a:r>
          </a:p>
        </p:txBody>
      </p:sp>
    </p:spTree>
    <p:extLst>
      <p:ext uri="{BB962C8B-B14F-4D97-AF65-F5344CB8AC3E}">
        <p14:creationId xmlns:p14="http://schemas.microsoft.com/office/powerpoint/2010/main" val="7169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389" y="750500"/>
            <a:ext cx="6364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744" y="1638543"/>
            <a:ext cx="567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Ví</a:t>
            </a:r>
            <a:r>
              <a:rPr lang="en-US" sz="2800" dirty="0" smtClean="0"/>
              <a:t> </a:t>
            </a:r>
            <a:r>
              <a:rPr lang="en-US" sz="2800" dirty="0" err="1" smtClean="0"/>
              <a:t>dụ</a:t>
            </a:r>
            <a:r>
              <a:rPr lang="en-US" sz="2800" dirty="0" smtClean="0"/>
              <a:t>: </a:t>
            </a:r>
            <a:r>
              <a:rPr lang="en-US" sz="2800" dirty="0" err="1" smtClean="0"/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thẳng</a:t>
            </a:r>
            <a:r>
              <a:rPr lang="en-US" sz="2800" dirty="0" smtClean="0"/>
              <a:t> AB = 4 cm.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0744" y="2465031"/>
            <a:ext cx="1749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/>
              <a:t>Cách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vẽ</a:t>
            </a:r>
            <a:r>
              <a:rPr lang="en-US" sz="2800" i="1" dirty="0" smtClean="0"/>
              <a:t>: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24697" y="3192163"/>
            <a:ext cx="2010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Lấy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A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24697" y="3846686"/>
            <a:ext cx="4418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Lấy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B </a:t>
            </a:r>
            <a:r>
              <a:rPr lang="en-US" sz="2800" dirty="0" err="1" smtClean="0"/>
              <a:t>cách</a:t>
            </a:r>
            <a:r>
              <a:rPr lang="en-US" sz="2800" dirty="0" smtClean="0"/>
              <a:t> A 4 cm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24697" y="4602383"/>
            <a:ext cx="1383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Nối</a:t>
            </a:r>
            <a:r>
              <a:rPr lang="en-US" sz="2800" dirty="0" smtClean="0"/>
              <a:t> AB.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7173705" y="2988251"/>
            <a:ext cx="203912" cy="2039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67771" y="3261911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67771" y="3143827"/>
            <a:ext cx="6308117" cy="1350109"/>
            <a:chOff x="1193695" y="2014193"/>
            <a:chExt cx="6308117" cy="1350109"/>
          </a:xfrm>
        </p:grpSpPr>
        <p:sp>
          <p:nvSpPr>
            <p:cNvPr id="13" name="Rectangle 12"/>
            <p:cNvSpPr/>
            <p:nvPr/>
          </p:nvSpPr>
          <p:spPr>
            <a:xfrm>
              <a:off x="1239328" y="2014194"/>
              <a:ext cx="6262484" cy="13501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385848" y="2014194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3352800" y="2014194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325331" y="2016848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296293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268528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392494" y="2014193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93695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0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37798" y="2157369"/>
              <a:ext cx="1294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ysClr val="windowText" lastClr="000000"/>
                  </a:solidFill>
                </a:rPr>
                <a:t>1 cm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07564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62303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3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43831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4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6537" y="213900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5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7207730" y="3051979"/>
            <a:ext cx="4007614" cy="127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1079363" y="2988251"/>
            <a:ext cx="203912" cy="2039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878157" y="2495808"/>
            <a:ext cx="1011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cm 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971165" y="320682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194351" y="1829831"/>
            <a:ext cx="1408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ym typeface="Wingdings" panose="05000000000000000000" pitchFamily="2" charset="2"/>
              </a:rPr>
              <a:t>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8301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0.32265 -0.0018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-93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26" grpId="0" animBg="1"/>
      <p:bldP spid="30" grpId="0"/>
      <p:bldP spid="31" grpId="0"/>
      <p:bldP spid="32" grpId="0"/>
      <p:bldP spid="32" grpId="1"/>
      <p:bldP spid="3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AB, CD, EG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 = 3cm; CD = 3cm ; EG = 4 cm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5" name="Group 4" hidden="1"/>
          <p:cNvGrpSpPr/>
          <p:nvPr/>
        </p:nvGrpSpPr>
        <p:grpSpPr>
          <a:xfrm>
            <a:off x="1572734" y="2706478"/>
            <a:ext cx="6318449" cy="1350108"/>
            <a:chOff x="1193695" y="1835749"/>
            <a:chExt cx="6318449" cy="1350108"/>
          </a:xfrm>
        </p:grpSpPr>
        <p:sp>
          <p:nvSpPr>
            <p:cNvPr id="6" name="Rectangle 5"/>
            <p:cNvSpPr/>
            <p:nvPr/>
          </p:nvSpPr>
          <p:spPr>
            <a:xfrm>
              <a:off x="1249660" y="1835749"/>
              <a:ext cx="6262484" cy="13501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2385848" y="2014194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352800" y="2014194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325331" y="2016848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296293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6268528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392494" y="2014193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193695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0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37798" y="2157369"/>
              <a:ext cx="1294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ysClr val="windowText" lastClr="000000"/>
                  </a:solidFill>
                </a:rPr>
                <a:t>1 cm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07564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62303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3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43831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4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96537" y="213900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5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1603572" y="2591868"/>
            <a:ext cx="189781" cy="189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93877" y="2562156"/>
            <a:ext cx="189781" cy="189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88546" y="3857061"/>
            <a:ext cx="189781" cy="189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16693" y="3871961"/>
            <a:ext cx="189781" cy="189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66542" y="5138953"/>
            <a:ext cx="189781" cy="189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20445" y="5129047"/>
            <a:ext cx="189781" cy="1897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414913" y="2047171"/>
            <a:ext cx="487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456190" y="2064780"/>
            <a:ext cx="420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83948" y="4538409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21567" y="3296260"/>
            <a:ext cx="49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37888" y="3235355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14913" y="456538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cxnSp>
        <p:nvCxnSpPr>
          <p:cNvPr id="34" name="Straight Connector 33"/>
          <p:cNvCxnSpPr>
            <a:stCxn id="20" idx="6"/>
            <a:endCxn id="21" idx="6"/>
          </p:cNvCxnSpPr>
          <p:nvPr/>
        </p:nvCxnSpPr>
        <p:spPr>
          <a:xfrm flipV="1">
            <a:off x="1793353" y="2657047"/>
            <a:ext cx="2990305" cy="297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703812" y="3932576"/>
            <a:ext cx="3028147" cy="149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661432" y="5223938"/>
            <a:ext cx="3967163" cy="277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 hidden="1"/>
          <p:cNvGrpSpPr/>
          <p:nvPr/>
        </p:nvGrpSpPr>
        <p:grpSpPr>
          <a:xfrm>
            <a:off x="1462634" y="4008302"/>
            <a:ext cx="6308117" cy="1350109"/>
            <a:chOff x="1193695" y="2014193"/>
            <a:chExt cx="6308117" cy="1350109"/>
          </a:xfrm>
        </p:grpSpPr>
        <p:sp>
          <p:nvSpPr>
            <p:cNvPr id="81" name="Rectangle 80"/>
            <p:cNvSpPr/>
            <p:nvPr/>
          </p:nvSpPr>
          <p:spPr>
            <a:xfrm>
              <a:off x="1239328" y="2014194"/>
              <a:ext cx="6262484" cy="13501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2385848" y="2014194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3352800" y="2014194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4325331" y="2016848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5296293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6268528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1392494" y="2014193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193695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0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937798" y="2157369"/>
              <a:ext cx="1294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ysClr val="windowText" lastClr="000000"/>
                  </a:solidFill>
                </a:rPr>
                <a:t>1 cm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07564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162303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3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143831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4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96537" y="213900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5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4" name="Group 93" hidden="1"/>
          <p:cNvGrpSpPr/>
          <p:nvPr/>
        </p:nvGrpSpPr>
        <p:grpSpPr>
          <a:xfrm>
            <a:off x="1439818" y="5318737"/>
            <a:ext cx="6308117" cy="1350109"/>
            <a:chOff x="1193695" y="2014193"/>
            <a:chExt cx="6308117" cy="1350109"/>
          </a:xfrm>
        </p:grpSpPr>
        <p:sp>
          <p:nvSpPr>
            <p:cNvPr id="95" name="Rectangle 94"/>
            <p:cNvSpPr/>
            <p:nvPr/>
          </p:nvSpPr>
          <p:spPr>
            <a:xfrm>
              <a:off x="1239328" y="2014194"/>
              <a:ext cx="6262484" cy="13501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V="1">
              <a:off x="2385848" y="2014194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352800" y="2014194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4325331" y="2016848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296293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268528" y="2014193"/>
              <a:ext cx="0" cy="1404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1392494" y="2014193"/>
              <a:ext cx="0" cy="140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1193695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0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937798" y="2157369"/>
              <a:ext cx="1294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ysClr val="windowText" lastClr="000000"/>
                  </a:solidFill>
                </a:rPr>
                <a:t>1 cm</a:t>
              </a:r>
              <a:endParaRPr lang="en-US" sz="24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107564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ysClr val="windowText" lastClr="000000"/>
                  </a:solidFill>
                </a:rPr>
                <a:t>2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162303" y="2084406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3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143831" y="209581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4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096537" y="2139004"/>
              <a:ext cx="297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ysClr val="windowText" lastClr="000000"/>
                  </a:solidFill>
                </a:rPr>
                <a:t>5</a:t>
              </a:r>
              <a:endParaRPr lang="en-US" sz="28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2633958" y="2216168"/>
            <a:ext cx="197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cm 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633958" y="3454323"/>
            <a:ext cx="197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cm </a:t>
            </a:r>
            <a:endParaRPr lang="en-US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651757" y="4691503"/>
            <a:ext cx="1975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 cm </a:t>
            </a:r>
            <a:endParaRPr lang="en-US" sz="2400" dirty="0"/>
          </a:p>
        </p:txBody>
      </p:sp>
      <p:sp>
        <p:nvSpPr>
          <p:cNvPr id="111" name="Title 1"/>
          <p:cNvSpPr txBox="1">
            <a:spLocks/>
          </p:cNvSpPr>
          <p:nvPr/>
        </p:nvSpPr>
        <p:spPr>
          <a:xfrm>
            <a:off x="1066800" y="37540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So sánh đoạn thẳng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341706" y="2300546"/>
            <a:ext cx="230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 = CD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351432" y="3533366"/>
            <a:ext cx="1572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 &gt; CD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402693" y="4754571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 &lt; EG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0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108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?1 </a:t>
            </a:r>
            <a:r>
              <a:rPr lang="en-US" dirty="0" err="1" smtClean="0"/>
              <a:t>sgk</a:t>
            </a:r>
            <a:r>
              <a:rPr lang="en-US" dirty="0" smtClean="0"/>
              <a:t>/ 118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11886" y="2819400"/>
            <a:ext cx="909828" cy="97155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!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0286" y="3200400"/>
            <a:ext cx="77556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Đoạn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thẳng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nhau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đánh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dấu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giống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nhau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thước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thường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gặp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4" y="2288742"/>
            <a:ext cx="3357379" cy="335737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07" y="2347486"/>
            <a:ext cx="3429000" cy="32986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67" y="2347485"/>
            <a:ext cx="4136466" cy="3239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1410" y="5874491"/>
            <a:ext cx="1991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gấp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0374" y="5762762"/>
            <a:ext cx="208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dây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26291" y="5762762"/>
            <a:ext cx="3094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Thước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cặp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xích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119</TotalTime>
  <Words>271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</vt:lpstr>
      <vt:lpstr>Savon</vt:lpstr>
      <vt:lpstr>Tiết 8.  Độ dài đoạn thẳng</vt:lpstr>
      <vt:lpstr>TRÒ CHƠI: NHANH TAY NHANH MẮT</vt:lpstr>
      <vt:lpstr>PowerPoint Presentation</vt:lpstr>
      <vt:lpstr>1. Đo đoạn thẳng </vt:lpstr>
      <vt:lpstr>Cách đo đoạn thẳng</vt:lpstr>
      <vt:lpstr>PowerPoint Presentation</vt:lpstr>
      <vt:lpstr>Ví dụ 2: Vẽ các đoạn thẳng AB, CD, EG biết AB = 3cm; CD = 3cm ; EG = 4 cm  </vt:lpstr>
      <vt:lpstr>?1 sgk/ 118</vt:lpstr>
      <vt:lpstr>Các loại thước thường gặp </vt:lpstr>
      <vt:lpstr>Đơn vị đo: inch </vt:lpstr>
      <vt:lpstr>3. Luyện tập </vt:lpstr>
      <vt:lpstr>Ghi nhớ</vt:lpstr>
      <vt:lpstr>Bài tập về nhà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8. Độ dài đoạn thẳng</dc:title>
  <dc:creator>admin</dc:creator>
  <cp:lastModifiedBy>admin</cp:lastModifiedBy>
  <cp:revision>38</cp:revision>
  <dcterms:created xsi:type="dcterms:W3CDTF">2017-10-04T15:18:35Z</dcterms:created>
  <dcterms:modified xsi:type="dcterms:W3CDTF">2017-10-04T17:48:40Z</dcterms:modified>
</cp:coreProperties>
</file>